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7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270" autoAdjust="0"/>
  </p:normalViewPr>
  <p:slideViewPr>
    <p:cSldViewPr snapToGrid="0" snapToObjects="1">
      <p:cViewPr varScale="1">
        <p:scale>
          <a:sx n="91" d="100"/>
          <a:sy n="91" d="100"/>
        </p:scale>
        <p:origin x="1650" y="3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66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behulp van een ideeënboom de informatie over de zoektocht naar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Titanic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18633" y="3146032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32638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262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540" y="3428994"/>
            <a:ext cx="3256179" cy="21300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68087" y="1079948"/>
            <a:ext cx="554791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 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t/m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68087" y="61262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2" y="166173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1" y="407217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9839" y="1990726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bladzijde 44 t/m 47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27274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het woordweb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vast een naam voor het dier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805200" y="2091269"/>
            <a:ext cx="3771198" cy="30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beschrijving en tekening maken van een onontdekte vis in de diepzee.</a:t>
            </a: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60514" y="1990726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Bekijk bladzijde 38 t/m 41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aak de tekening en beschrijving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vis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Controleer of jullie niets vergeten zijn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vis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251389" y="2954094"/>
            <a:ext cx="3541800" cy="28379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62397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39182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563433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6994" y="988155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bespreken en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3" y="2601190"/>
            <a:ext cx="551985" cy="524036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35" y="3345779"/>
            <a:ext cx="3480358" cy="22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6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Een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438" y="2332967"/>
            <a:ext cx="5090607" cy="315523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08653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systematische uitkamming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expedities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mineralen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symbiose leven met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trog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voorhanden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960" y="3149599"/>
            <a:ext cx="1719196" cy="24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32 t/m 35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5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32 t/m 35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29" y="4326167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1" y="2063517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152" y="4355056"/>
            <a:ext cx="2690485" cy="17599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028453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471967"/>
            <a:ext cx="551985" cy="524036"/>
          </a:xfrm>
          <a:prstGeom prst="rect">
            <a:avLst/>
          </a:prstGeom>
        </p:spPr>
      </p:pic>
      <p:pic>
        <p:nvPicPr>
          <p:cNvPr id="2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0" y="354856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107" y="2979113"/>
            <a:ext cx="3564156" cy="23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met behulp van een ideeënboom de informatie over de zoektocht naar de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Titanic samenvatten.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met behulp van een ideeënboom de informatie 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diepzeebewoners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8" name="Picture 7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60514" y="2914055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33867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849515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36 t/m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93494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6198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312937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054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12477" y="1079948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12477" y="60138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213" y="3277973"/>
            <a:ext cx="3083622" cy="201713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079948"/>
            <a:ext cx="565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 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36 t/m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42348" y="60138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7" y="160201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6" y="40337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999" y="1449388"/>
            <a:ext cx="108039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met behulp van een ideeënboom de informatie 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diepzeebewoners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9839" y="2296918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733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78907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40 t/m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314" y="90805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55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525893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86877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2827</TotalTime>
  <Words>978</Words>
  <Application>Microsoft Office PowerPoint</Application>
  <PresentationFormat>Widescreen</PresentationFormat>
  <Paragraphs>274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202</cp:revision>
  <dcterms:created xsi:type="dcterms:W3CDTF">2017-07-26T14:05:48Z</dcterms:created>
  <dcterms:modified xsi:type="dcterms:W3CDTF">2022-09-01T09:50:40Z</dcterms:modified>
</cp:coreProperties>
</file>